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0" r:id="rId2"/>
    <p:sldId id="303" r:id="rId3"/>
    <p:sldId id="301" r:id="rId4"/>
    <p:sldId id="302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</p:sldIdLst>
  <p:sldSz cx="7921625" cy="7921625"/>
  <p:notesSz cx="6881813" cy="100155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4" autoAdjust="0"/>
  </p:normalViewPr>
  <p:slideViewPr>
    <p:cSldViewPr>
      <p:cViewPr varScale="1">
        <p:scale>
          <a:sx n="71" d="100"/>
          <a:sy n="71" d="100"/>
        </p:scale>
        <p:origin x="-1574" y="-101"/>
      </p:cViewPr>
      <p:guideLst>
        <p:guide orient="horz" pos="2495"/>
        <p:guide pos="24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l">
              <a:defRPr sz="13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r">
              <a:defRPr sz="1300"/>
            </a:lvl1pPr>
          </a:lstStyle>
          <a:p>
            <a:fld id="{A74C2034-9EF0-4988-9E45-B89F7C0B1FFA}" type="datetimeFigureOut">
              <a:rPr lang="pt-PT" smtClean="0"/>
              <a:pPr/>
              <a:t>18-11-2012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l">
              <a:defRPr sz="13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98102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r">
              <a:defRPr sz="1300"/>
            </a:lvl1pPr>
          </a:lstStyle>
          <a:p>
            <a:fld id="{DED0B936-6EB0-4901-8770-51DD435684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D78BF-4B1D-4B01-B52E-54AE739C26EE}" type="datetimeFigureOut">
              <a:rPr lang="pt-PT" smtClean="0"/>
              <a:pPr/>
              <a:t>18-11-2012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563688" y="750888"/>
            <a:ext cx="3756025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8975" y="4757738"/>
            <a:ext cx="5505450" cy="4506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42120-2A40-4F1E-AD68-62DC0EEBDAF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94122" y="2460839"/>
            <a:ext cx="6733381" cy="169801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8244" y="4488921"/>
            <a:ext cx="5545138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A036-996D-4488-9917-3942FE04752F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9D935-44F8-4956-9BCB-DF58B5B90AEE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743178" y="317233"/>
            <a:ext cx="1782366" cy="6759053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96081" y="317233"/>
            <a:ext cx="5215070" cy="675905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870B-8E07-4A70-BE50-52DF9B03485F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1B80-0F96-4BCA-B4F2-69BEA05D82F6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5754" y="5090378"/>
            <a:ext cx="6733381" cy="15733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25754" y="3357523"/>
            <a:ext cx="6733381" cy="173285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ED95A-5BC2-4F96-B21C-11C8BCA8B60F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396081" y="1848380"/>
            <a:ext cx="3498718" cy="52279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026826" y="1848380"/>
            <a:ext cx="3498718" cy="52279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54F47-10F8-42DB-B40F-9AAF01652FB0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6081" y="1773198"/>
            <a:ext cx="3500093" cy="73898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96081" y="2512182"/>
            <a:ext cx="3500093" cy="45641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024076" y="1773198"/>
            <a:ext cx="3501468" cy="73898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024076" y="2512182"/>
            <a:ext cx="3501468" cy="45641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2F0ED-E938-498A-BB3E-21B4F4DA1944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CCDB-2E88-4399-8004-4BCCD2D9D754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BF54-764E-4993-B41F-11A762745366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082" y="315398"/>
            <a:ext cx="2606160" cy="13422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097136" y="315399"/>
            <a:ext cx="4428408" cy="67608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96082" y="1657674"/>
            <a:ext cx="2606160" cy="54186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FF90-D652-4250-9083-0B4736224CD6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52694" y="5545137"/>
            <a:ext cx="4752975" cy="65463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552694" y="707812"/>
            <a:ext cx="4752975" cy="4752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552694" y="6199772"/>
            <a:ext cx="4752975" cy="9296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16E95-7F26-422F-9935-9421390B9395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396081" y="317232"/>
            <a:ext cx="7129463" cy="1320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6081" y="1848380"/>
            <a:ext cx="7129463" cy="5227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396081" y="7342173"/>
            <a:ext cx="1848379" cy="421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BFFEA-D554-4F7D-8FEA-1DDA75B4AFA3}" type="datetime1">
              <a:rPr lang="pt-PT" smtClean="0"/>
              <a:pPr/>
              <a:t>18-11-2012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706555" y="7342173"/>
            <a:ext cx="2508515" cy="421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5677165" y="7342173"/>
            <a:ext cx="1848379" cy="421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B632F-5B58-4A3F-968A-FC2BFC6A9B7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2520652" y="1584548"/>
            <a:ext cx="13681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844" y="5593744"/>
            <a:ext cx="3376573" cy="196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Imagem 7" descr="C:\Users\Mfilipe\Pictures\AEeBE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420" y="5616996"/>
            <a:ext cx="37444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Vector Outono Árvo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420" y="720452"/>
            <a:ext cx="4752528" cy="4752528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4176836" y="432420"/>
            <a:ext cx="3498073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500" b="1" dirty="0" smtClean="0">
                <a:solidFill>
                  <a:srgbClr val="CC3300"/>
                </a:solidFill>
                <a:latin typeface="Freestyle Script" pitchFamily="66" charset="0"/>
              </a:rPr>
              <a:t>Um dia </a:t>
            </a:r>
          </a:p>
          <a:p>
            <a:r>
              <a:rPr lang="pt-PT" sz="11500" b="1" dirty="0" smtClean="0">
                <a:solidFill>
                  <a:srgbClr val="CC3300"/>
                </a:solidFill>
                <a:latin typeface="Freestyle Script" pitchFamily="66" charset="0"/>
              </a:rPr>
              <a:t>de outono</a:t>
            </a:r>
            <a:endParaRPr lang="pt-PT" sz="11500" b="1" dirty="0">
              <a:solidFill>
                <a:srgbClr val="CC3300"/>
              </a:solidFill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6254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O sol esconde-se atrás das nuvens…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452" y="1512540"/>
            <a:ext cx="6840760" cy="5828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10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5215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…e caem as primeiras chuvas.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t="6522"/>
          <a:stretch>
            <a:fillRect/>
          </a:stretch>
        </p:blipFill>
        <p:spPr bwMode="auto">
          <a:xfrm>
            <a:off x="3960812" y="1080492"/>
            <a:ext cx="370382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10569"/>
          <a:stretch>
            <a:fillRect/>
          </a:stretch>
        </p:blipFill>
        <p:spPr bwMode="auto">
          <a:xfrm>
            <a:off x="432420" y="1512540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4508" y="4752900"/>
            <a:ext cx="1080120" cy="131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3060" y="3528764"/>
            <a:ext cx="1049701" cy="127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8844" y="4227542"/>
            <a:ext cx="1008112" cy="122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6676" y="5833020"/>
            <a:ext cx="1080120" cy="131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0732" y="4248844"/>
            <a:ext cx="693684" cy="91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844" y="5616996"/>
            <a:ext cx="693684" cy="91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1092" y="6121052"/>
            <a:ext cx="693684" cy="91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4988" y="5040932"/>
            <a:ext cx="693684" cy="91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60" y="6265068"/>
            <a:ext cx="693684" cy="91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Marcador de Posição do Número do Diapositivo 19"/>
          <p:cNvSpPr>
            <a:spLocks noGrp="1"/>
          </p:cNvSpPr>
          <p:nvPr>
            <p:ph type="sldNum" sz="quarter" idx="12"/>
          </p:nvPr>
        </p:nvSpPr>
        <p:spPr>
          <a:xfrm>
            <a:off x="5905028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11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4149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Começamos a ter frio…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3794" name="Picture 2" descr="https://encrypted-tbn3.gstatic.com/images?q=tbn:ANd9GcSgNknPsVMmFKFomyqol2HGUagPV7E4JMRXW3gYKAPwnhBHYC3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6556" y="1944588"/>
            <a:ext cx="4824536" cy="4824540"/>
          </a:xfrm>
          <a:prstGeom prst="rect">
            <a:avLst/>
          </a:prstGeom>
          <a:noFill/>
        </p:spPr>
      </p:pic>
      <p:sp>
        <p:nvSpPr>
          <p:cNvPr id="20" name="Marcador de Posição do Número do Diapositivo 19"/>
          <p:cNvSpPr>
            <a:spLocks noGrp="1"/>
          </p:cNvSpPr>
          <p:nvPr>
            <p:ph type="sldNum" sz="quarter" idx="12"/>
          </p:nvPr>
        </p:nvSpPr>
        <p:spPr>
          <a:xfrm>
            <a:off x="5905028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12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360412"/>
            <a:ext cx="7041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… e precisamos de roupas mais quentes.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4818" name="Picture 2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4820" name="Picture 4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4835" name="Picture 19" descr="https://encrypted-tbn0.gstatic.com/images?q=tbn:ANd9GcRIEwHgyT46tG4pZNMtVfapGk6GDP42W1rZ0KhmRXaLDIj1EQEFXg"/>
          <p:cNvPicPr>
            <a:picLocks noChangeAspect="1" noChangeArrowheads="1"/>
          </p:cNvPicPr>
          <p:nvPr/>
        </p:nvPicPr>
        <p:blipFill>
          <a:blip r:embed="rId3" cstate="print"/>
          <a:srcRect l="16177" t="22039" r="5250" b="11843"/>
          <a:stretch>
            <a:fillRect/>
          </a:stretch>
        </p:blipFill>
        <p:spPr bwMode="auto">
          <a:xfrm>
            <a:off x="3096716" y="3837976"/>
            <a:ext cx="4248472" cy="3373786"/>
          </a:xfrm>
          <a:prstGeom prst="rect">
            <a:avLst/>
          </a:prstGeom>
          <a:noFill/>
        </p:spPr>
      </p:pic>
      <p:pic>
        <p:nvPicPr>
          <p:cNvPr id="34837" name="Picture 21" descr="https://encrypted-tbn0.gstatic.com/images?q=tbn:ANd9GcReN1OsK4kNeVhzByY19DDJxizCLIHLwvD1yYpU--XAGHS3YYNXNw"/>
          <p:cNvPicPr>
            <a:picLocks noChangeAspect="1" noChangeArrowheads="1"/>
          </p:cNvPicPr>
          <p:nvPr/>
        </p:nvPicPr>
        <p:blipFill>
          <a:blip r:embed="rId4" cstate="print"/>
          <a:srcRect b="14706"/>
          <a:stretch>
            <a:fillRect/>
          </a:stretch>
        </p:blipFill>
        <p:spPr bwMode="auto">
          <a:xfrm>
            <a:off x="360412" y="1800572"/>
            <a:ext cx="6278064" cy="2088232"/>
          </a:xfrm>
          <a:prstGeom prst="rect">
            <a:avLst/>
          </a:prstGeom>
          <a:noFill/>
        </p:spPr>
      </p:pic>
      <p:pic>
        <p:nvPicPr>
          <p:cNvPr id="34839" name="Picture 23" descr="Winter Hat Clip Ar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652" y="1656556"/>
            <a:ext cx="1800200" cy="1548174"/>
          </a:xfrm>
          <a:prstGeom prst="rect">
            <a:avLst/>
          </a:prstGeom>
          <a:noFill/>
        </p:spPr>
      </p:pic>
      <p:sp>
        <p:nvSpPr>
          <p:cNvPr id="19" name="Marcador de Posição do Número do Diapositivo 18"/>
          <p:cNvSpPr>
            <a:spLocks noGrp="1"/>
          </p:cNvSpPr>
          <p:nvPr>
            <p:ph type="sldNum" sz="quarter" idx="12"/>
          </p:nvPr>
        </p:nvSpPr>
        <p:spPr>
          <a:xfrm>
            <a:off x="5905028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13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4818" name="Picture 2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4820" name="Picture 4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5844" name="Picture 4" descr="https://encrypted-tbn3.gstatic.com/images?q=tbn:ANd9GcQ1fnuodeDpMcFrcYyryuwD79yi-Fdex5OdQztPdwb_wHt0dFX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237474">
            <a:off x="1789502" y="1246023"/>
            <a:ext cx="4176464" cy="5772704"/>
          </a:xfrm>
          <a:prstGeom prst="rect">
            <a:avLst/>
          </a:prstGeom>
          <a:noFill/>
        </p:spPr>
      </p:pic>
      <p:sp>
        <p:nvSpPr>
          <p:cNvPr id="9" name="CaixaDeTexto 8"/>
          <p:cNvSpPr txBox="1"/>
          <p:nvPr/>
        </p:nvSpPr>
        <p:spPr>
          <a:xfrm>
            <a:off x="432420" y="360412"/>
            <a:ext cx="50824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Procuramos a nossa manta…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5905028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14</a:t>
            </a:fld>
            <a:endParaRPr lang="pt-PT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432420" y="360412"/>
            <a:ext cx="3978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… e ficamos em casa…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4818" name="Picture 2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4820" name="Picture 4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6866" name="Picture 2" descr="http://1.bp.blogspot.com/_KVkG2fVCvd0/SdOsqYDWRUI/AAAAAAAAAFg/3Ejwut0I6uk/s320/Imagem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6596" y="1296516"/>
            <a:ext cx="4032448" cy="6058140"/>
          </a:xfrm>
          <a:prstGeom prst="rect">
            <a:avLst/>
          </a:prstGeom>
          <a:noFill/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15</a:t>
            </a:fld>
            <a:endParaRPr lang="pt-PT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432420" y="360412"/>
            <a:ext cx="2978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… no quentinho.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4818" name="Picture 2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4820" name="Picture 4" descr="http://www.freepik.com/media/img/pxcl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6556" y="1152500"/>
            <a:ext cx="4536504" cy="575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Marcador de Posição do Número do Diapositivo 11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16</a:t>
            </a:fld>
            <a:endParaRPr lang="pt-PT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6916" y="4680892"/>
            <a:ext cx="2487296" cy="29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451" y="3674290"/>
            <a:ext cx="3126985" cy="374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8764" y="792460"/>
            <a:ext cx="4066050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504428" y="504428"/>
            <a:ext cx="67671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No outono, as folhas das árvores ficam</a:t>
            </a:r>
          </a:p>
          <a:p>
            <a:r>
              <a:rPr lang="pt-PT" sz="3200" b="1" dirty="0" smtClean="0">
                <a:solidFill>
                  <a:srgbClr val="CC3300"/>
                </a:solidFill>
              </a:rPr>
              <a:t>douradas…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sp>
        <p:nvSpPr>
          <p:cNvPr id="12" name="Marcador de Posição do Número do Diapositivo 11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2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3783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O vento sopra forte…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 cstate="print"/>
          <a:srcRect r="2233"/>
          <a:stretch>
            <a:fillRect/>
          </a:stretch>
        </p:blipFill>
        <p:spPr bwMode="auto">
          <a:xfrm>
            <a:off x="360412" y="2304628"/>
            <a:ext cx="705678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34366">
            <a:off x="710247" y="5488727"/>
            <a:ext cx="1515855" cy="184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5761012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3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676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As árvores deixam cair as suas folhas…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6" name="Picture 2" descr="Vector Outono Árv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436" y="936476"/>
            <a:ext cx="6552728" cy="6552728"/>
          </a:xfrm>
          <a:prstGeom prst="rect">
            <a:avLst/>
          </a:prstGeom>
          <a:noFill/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>
          <a:xfrm>
            <a:off x="5761012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4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5106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Muitas folhas voam pelo ar…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412" y="1224509"/>
            <a:ext cx="261121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 l="12783"/>
          <a:stretch>
            <a:fillRect/>
          </a:stretch>
        </p:blipFill>
        <p:spPr bwMode="auto">
          <a:xfrm>
            <a:off x="4104828" y="4536876"/>
            <a:ext cx="3351262" cy="296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9084" y="3240732"/>
            <a:ext cx="12668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14698">
            <a:off x="5977036" y="1440532"/>
            <a:ext cx="10763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444" y="4176836"/>
            <a:ext cx="2016224" cy="168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00572" y="5400972"/>
            <a:ext cx="1744216" cy="188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68724" y="1224509"/>
            <a:ext cx="19826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213360">
            <a:off x="4481143" y="2832159"/>
            <a:ext cx="16383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92660" y="3309970"/>
            <a:ext cx="1629916" cy="166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5761012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5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…rodopiam antes de cair…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27650" name="Picture 2" descr="folhas de outono colorid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476" y="1368524"/>
            <a:ext cx="5962650" cy="5962650"/>
          </a:xfrm>
          <a:prstGeom prst="rect">
            <a:avLst/>
          </a:prstGeom>
          <a:noFill/>
        </p:spPr>
      </p:pic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5761012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6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3322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Comemos nozes…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60" y="2304628"/>
            <a:ext cx="6691816" cy="400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7</a:t>
            </a:fld>
            <a:endParaRPr lang="pt-PT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2200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Castanhas…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29698" name="Picture 2" descr="http://4.bp.blogspot.com/-kZgtu1eeVRQ/Tr15Vl9KmMI/AAAAAAAAAK8/zLZBVe5Y_P0/s1600/Castan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84" y="1728564"/>
            <a:ext cx="6096000" cy="4295775"/>
          </a:xfrm>
          <a:prstGeom prst="rect">
            <a:avLst/>
          </a:prstGeom>
          <a:noFill/>
        </p:spPr>
      </p:pic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>
          <a:xfrm>
            <a:off x="5905028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8</a:t>
            </a:fld>
            <a:endParaRPr lang="pt-PT" sz="1400" b="1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44015" y="72007"/>
            <a:ext cx="7705229" cy="7705229"/>
          </a:xfrm>
          <a:prstGeom prst="rect">
            <a:avLst/>
          </a:prstGeom>
          <a:noFill/>
          <a:ln w="317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504428" y="504428"/>
            <a:ext cx="171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CC3300"/>
                </a:solidFill>
              </a:rPr>
              <a:t>E broas…</a:t>
            </a:r>
            <a:endParaRPr lang="pt-PT" sz="3200" b="1" dirty="0">
              <a:solidFill>
                <a:srgbClr val="CC3300"/>
              </a:solidFill>
            </a:endParaRPr>
          </a:p>
        </p:txBody>
      </p:sp>
      <p:pic>
        <p:nvPicPr>
          <p:cNvPr id="30722" name="Picture 2" descr="http://sites2.uai.com.br/guiagastronomia/fotos/fo45patos_broa.jpg"/>
          <p:cNvPicPr>
            <a:picLocks noChangeAspect="1" noChangeArrowheads="1"/>
          </p:cNvPicPr>
          <p:nvPr/>
        </p:nvPicPr>
        <p:blipFill>
          <a:blip r:embed="rId2" cstate="print"/>
          <a:srcRect l="1118" t="1740" r="1574" b="2568"/>
          <a:stretch>
            <a:fillRect/>
          </a:stretch>
        </p:blipFill>
        <p:spPr bwMode="auto">
          <a:xfrm>
            <a:off x="864468" y="1728564"/>
            <a:ext cx="6264696" cy="39604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>
          <a:xfrm>
            <a:off x="5856849" y="7273180"/>
            <a:ext cx="1848379" cy="421753"/>
          </a:xfrm>
        </p:spPr>
        <p:txBody>
          <a:bodyPr/>
          <a:lstStyle/>
          <a:p>
            <a:fld id="{6BDB632F-5B58-4A3F-968A-FC2BFC6A9B74}" type="slidenum">
              <a:rPr lang="pt-PT" sz="1400" b="1" smtClean="0">
                <a:solidFill>
                  <a:srgbClr val="CC3300"/>
                </a:solidFill>
              </a:rPr>
              <a:pPr/>
              <a:t>9</a:t>
            </a:fld>
            <a:endParaRPr lang="pt-PT" sz="1400" b="1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104</Words>
  <Application>Microsoft Office PowerPoint</Application>
  <PresentationFormat>Personalizados</PresentationFormat>
  <Paragraphs>33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17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mfilipe</dc:creator>
  <cp:lastModifiedBy>mfilipe</cp:lastModifiedBy>
  <cp:revision>68</cp:revision>
  <dcterms:created xsi:type="dcterms:W3CDTF">2012-11-10T20:58:48Z</dcterms:created>
  <dcterms:modified xsi:type="dcterms:W3CDTF">2012-11-18T19:12:45Z</dcterms:modified>
</cp:coreProperties>
</file>